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7" r:id="rId11"/>
    <p:sldId id="300" r:id="rId12"/>
    <p:sldId id="296" r:id="rId13"/>
    <p:sldId id="306" r:id="rId14"/>
  </p:sldIdLst>
  <p:sldSz cx="6858000" cy="9904413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>
      <p:cViewPr varScale="1">
        <p:scale>
          <a:sx n="46" d="100"/>
          <a:sy n="46" d="100"/>
        </p:scale>
        <p:origin x="2212" y="60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2021-11-21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95403"/>
              </p:ext>
            </p:extLst>
          </p:nvPr>
        </p:nvGraphicFramePr>
        <p:xfrm>
          <a:off x="338203" y="1640681"/>
          <a:ext cx="6186420" cy="264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 이후 경제적 손실 분석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연구모델 설정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PPT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Tableau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2021.07.09 ~ 2021.07.20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코로나 증감 및 유동인구 변화 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업종별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상권별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폐업률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주요상권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공실률시각화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이태원 지역 상권의 현황을 분석하여 시각화하고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인사이트 도출 및 해결방안 제언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https://github.com/Minsung-commit/PJT-list/tree/master/Visualization_PJT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F93F7-F893-48D9-AD74-396BA33C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5616987"/>
            <a:ext cx="3023620" cy="1898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E682E-FFC9-4460-B671-0C3D70D6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94" y="5616987"/>
            <a:ext cx="3172462" cy="1898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942CD7-04B7-4680-975D-BC6A1D3A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2" y="7472486"/>
            <a:ext cx="3034565" cy="1743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13379B-E7E9-424D-9BAA-562F599F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804" y="7469044"/>
            <a:ext cx="3161652" cy="17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항상 발전하는 </a:t>
              </a:r>
              <a:r>
                <a:rPr lang="ko-KR" altLang="en-US" sz="2800" spc="-20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데이터 다이버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68627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Pandas/</a:t>
                      </a:r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Django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4406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어학성적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3613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NLP 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2021.08.25 ~ 2021.10.08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MySQL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Airflow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Data / ML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파이프라인 구축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ETL, ML, NLP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자동화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 EC2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Django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웹 개발과 서비스 배포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https://github.com/Minsung-commit/SNS_NLP_PJT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438716" cy="558763"/>
            <a:chOff x="332656" y="4143997"/>
            <a:chExt cx="4438716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4387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시스템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아키텍쳐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08" y="5647013"/>
            <a:ext cx="3097190" cy="18923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C22B7-FE87-43DC-A5B6-6157A8E5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53" y="5611745"/>
            <a:ext cx="3075325" cy="18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34903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2021.08.09 ~ 2021.08.20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LGBM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모델을 활용한 분석 결과 해석 및 인사이트 도출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https://github.com/Minsung-commit/PJT-list/tree/master/ML_PJT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4130</TotalTime>
  <Words>1226</Words>
  <Application>Microsoft Office PowerPoint</Application>
  <PresentationFormat>사용자 지정</PresentationFormat>
  <Paragraphs>228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</vt:lpstr>
      <vt:lpstr>Arial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135</cp:revision>
  <dcterms:created xsi:type="dcterms:W3CDTF">2019-07-18T01:03:32Z</dcterms:created>
  <dcterms:modified xsi:type="dcterms:W3CDTF">2021-11-21T10:33:20Z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